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29" autoAdjust="0"/>
    <p:restoredTop sz="94660"/>
  </p:normalViewPr>
  <p:slideViewPr>
    <p:cSldViewPr snapToGrid="0">
      <p:cViewPr>
        <p:scale>
          <a:sx n="78" d="100"/>
          <a:sy n="78" d="100"/>
        </p:scale>
        <p:origin x="2357" y="-14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8E1A938-CD4E-6DC0-8B92-7247E36C02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7781541-F9B1-2C63-C8F7-DD46B87C58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FF5EC-E7AB-4135-884A-5C26F9935459}" type="datetimeFigureOut">
              <a:rPr kumimoji="1" lang="ja-JP" altLang="en-US" smtClean="0"/>
              <a:t>2026/9/10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E388E0-2D74-054B-73E6-705A4F3F38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526074-C82A-B96F-A3DF-1BD42535D6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76153-4FE0-4BD9-AB7C-041E705BBD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467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BA1EDB9-CA50-078E-DAD2-B0C89FA76E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/>
        </p:blipFill>
        <p:spPr>
          <a:xfrm>
            <a:off x="2299" y="3251"/>
            <a:ext cx="7555296" cy="1068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01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38B9CC0-7EE9-791D-7E4C-50F1FB0A6D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/>
        </p:blipFill>
        <p:spPr>
          <a:xfrm>
            <a:off x="2299" y="3251"/>
            <a:ext cx="7555297" cy="1068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0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55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40EE0DC-9505-BB2D-6C4D-FF334EB9DED6}"/>
              </a:ext>
            </a:extLst>
          </p:cNvPr>
          <p:cNvGrpSpPr/>
          <p:nvPr/>
        </p:nvGrpSpPr>
        <p:grpSpPr>
          <a:xfrm>
            <a:off x="6020489" y="206223"/>
            <a:ext cx="1223373" cy="282573"/>
            <a:chOff x="6020489" y="206223"/>
            <a:chExt cx="1223373" cy="282573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C524CD6-6EE8-BF1B-6355-BD6B0F6A4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20489" y="224540"/>
              <a:ext cx="352711" cy="211626"/>
            </a:xfrm>
            <a:prstGeom prst="rect">
              <a:avLst/>
            </a:prstGeom>
          </p:spPr>
        </p:pic>
        <p:sp>
          <p:nvSpPr>
            <p:cNvPr id="10" name="テキスト ボックス 7">
              <a:extLst>
                <a:ext uri="{FF2B5EF4-FFF2-40B4-BE49-F238E27FC236}">
                  <a16:creationId xmlns:a16="http://schemas.microsoft.com/office/drawing/2014/main" id="{C12BDA65-9414-9D02-4E40-E885D09F9515}"/>
                </a:ext>
              </a:extLst>
            </p:cNvPr>
            <p:cNvSpPr txBox="1"/>
            <p:nvPr/>
          </p:nvSpPr>
          <p:spPr>
            <a:xfrm>
              <a:off x="6399597" y="206223"/>
              <a:ext cx="844265" cy="282573"/>
            </a:xfrm>
            <a:prstGeom prst="rect">
              <a:avLst/>
            </a:prstGeom>
            <a:noFill/>
          </p:spPr>
          <p:txBody>
            <a:bodyPr wrap="none" lIns="18000" tIns="18000" rIns="18000" bIns="18000" rtlCol="0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1600" dirty="0">
                  <a:ln w="6350">
                    <a:solidFill>
                      <a:schemeClr val="tx1"/>
                    </a:solidFill>
                  </a:ln>
                  <a:latin typeface="Arial" panose="020B0604020202020204" pitchFamily="34" charset="0"/>
                  <a:ea typeface="BIZ UDPゴシック" panose="020B0400000000000000" pitchFamily="50" charset="-128"/>
                  <a:cs typeface="Arial" panose="020B0604020202020204" pitchFamily="34" charset="0"/>
                </a:rPr>
                <a:t>JA</a:t>
              </a:r>
              <a:r>
                <a:rPr kumimoji="1" lang="ja-JP" altLang="en-US" sz="1600" dirty="0">
                  <a:ln w="6350">
                    <a:solidFill>
                      <a:schemeClr val="tx1"/>
                    </a:solidFill>
                  </a:ln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バンク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2941159-DDA9-D4B0-F168-51D1FF489E0D}"/>
              </a:ext>
            </a:extLst>
          </p:cNvPr>
          <p:cNvGrpSpPr/>
          <p:nvPr/>
        </p:nvGrpSpPr>
        <p:grpSpPr>
          <a:xfrm>
            <a:off x="4121450" y="9460326"/>
            <a:ext cx="2573329" cy="717341"/>
            <a:chOff x="4159436" y="9457613"/>
            <a:chExt cx="2573329" cy="717341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51E55B01-9901-5388-8155-3C9F5CE40DBE}"/>
                </a:ext>
              </a:extLst>
            </p:cNvPr>
            <p:cNvSpPr txBox="1"/>
            <p:nvPr/>
          </p:nvSpPr>
          <p:spPr>
            <a:xfrm>
              <a:off x="4225462" y="9457613"/>
              <a:ext cx="586182" cy="195814"/>
            </a:xfrm>
            <a:prstGeom prst="rect">
              <a:avLst/>
            </a:prstGeom>
            <a:noFill/>
          </p:spPr>
          <p:txBody>
            <a:bodyPr wrap="none" lIns="18000" tIns="36000" rIns="18000" bIns="36000" rtlCol="0">
              <a:spAutoFit/>
            </a:bodyPr>
            <a:lstStyle/>
            <a:p>
              <a:r>
                <a:rPr kumimoji="1" lang="ja-JP" altLang="en-US" sz="800" dirty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〒</a:t>
              </a:r>
              <a:r>
                <a:rPr kumimoji="1" lang="en-US" altLang="ja-JP" sz="800" dirty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819-1119</a:t>
              </a:r>
              <a:endParaRPr kumimoji="1" lang="ja-JP" altLang="en-US" sz="800" dirty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430A0025-1B08-216B-E8E9-9A59D5F039F7}"/>
                </a:ext>
              </a:extLst>
            </p:cNvPr>
            <p:cNvSpPr txBox="1"/>
            <p:nvPr/>
          </p:nvSpPr>
          <p:spPr>
            <a:xfrm>
              <a:off x="4159436" y="9571903"/>
              <a:ext cx="25733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福岡県糸島市前原東２丁目７－１</a:t>
              </a:r>
              <a:endPara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糸島農業協同組合　本店（貯金課）又は各支店窓口</a:t>
              </a:r>
            </a:p>
          </p:txBody>
        </p: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085A8291-E6E6-A1EC-0E79-4A7D3B0378E4}"/>
                </a:ext>
              </a:extLst>
            </p:cNvPr>
            <p:cNvGrpSpPr/>
            <p:nvPr/>
          </p:nvGrpSpPr>
          <p:grpSpPr>
            <a:xfrm>
              <a:off x="4228145" y="9995630"/>
              <a:ext cx="1061957" cy="179324"/>
              <a:chOff x="4228145" y="9995630"/>
              <a:chExt cx="1061957" cy="179324"/>
            </a:xfrm>
          </p:grpSpPr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77D76C53-1FE3-E397-F6DD-8856EEEF2FCC}"/>
                  </a:ext>
                </a:extLst>
              </p:cNvPr>
              <p:cNvSpPr txBox="1"/>
              <p:nvPr/>
            </p:nvSpPr>
            <p:spPr>
              <a:xfrm>
                <a:off x="4228145" y="9995630"/>
                <a:ext cx="305656" cy="144073"/>
              </a:xfrm>
              <a:prstGeom prst="rect">
                <a:avLst/>
              </a:prstGeom>
              <a:noFill/>
            </p:spPr>
            <p:txBody>
              <a:bodyPr wrap="none" lIns="18000" tIns="18000" rIns="18000" bIns="18000" rtlCol="0" anchor="ctr" anchorCtr="0">
                <a:spAutoFit/>
              </a:bodyPr>
              <a:lstStyle/>
              <a:p>
                <a:r>
                  <a:rPr kumimoji="1" lang="en-US" altLang="ja-JP" sz="7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【</a:t>
                </a:r>
                <a:r>
                  <a:rPr kumimoji="1" lang="ja-JP" altLang="en-US" sz="7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電話</a:t>
                </a:r>
                <a:r>
                  <a:rPr kumimoji="1" lang="en-US" altLang="ja-JP" sz="7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】</a:t>
                </a:r>
                <a:endParaRPr kumimoji="1" lang="ja-JP" altLang="en-US" sz="7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46DB62B2-B6A7-A89E-5E56-C3F011FC1AD4}"/>
                  </a:ext>
                </a:extLst>
              </p:cNvPr>
              <p:cNvSpPr txBox="1"/>
              <p:nvPr/>
            </p:nvSpPr>
            <p:spPr>
              <a:xfrm>
                <a:off x="4513163" y="10000103"/>
                <a:ext cx="776939" cy="174851"/>
              </a:xfrm>
              <a:prstGeom prst="rect">
                <a:avLst/>
              </a:prstGeom>
              <a:noFill/>
            </p:spPr>
            <p:txBody>
              <a:bodyPr wrap="none" lIns="18000" tIns="18000" rIns="18000" bIns="18000" rtlCol="0" anchor="ctr" anchorCtr="0">
                <a:spAutoFit/>
              </a:bodyPr>
              <a:lstStyle/>
              <a:p>
                <a:r>
                  <a:rPr kumimoji="1" lang="en-US" altLang="ja-JP" sz="900" dirty="0">
                    <a:latin typeface="游ゴシック Medium" panose="020B0500000000000000" pitchFamily="50" charset="-128"/>
                    <a:ea typeface="游ゴシック Medium" panose="020B0500000000000000" pitchFamily="50" charset="-128"/>
                  </a:rPr>
                  <a:t>092-322-2765</a:t>
                </a:r>
                <a:endParaRPr kumimoji="1" lang="ja-JP" altLang="en-US" sz="900" dirty="0">
                  <a:latin typeface="TBUDゴシック Std R" panose="020B0500000000000000" pitchFamily="34" charset="-128"/>
                  <a:ea typeface="TBUDゴシック Std R" panose="020B0500000000000000" pitchFamily="34" charset="-128"/>
                </a:endParaRPr>
              </a:p>
            </p:txBody>
          </p:sp>
        </p:grp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F6E282ED-63A8-E7E0-CFA1-788B57098C60}"/>
                </a:ext>
              </a:extLst>
            </p:cNvPr>
            <p:cNvGrpSpPr/>
            <p:nvPr/>
          </p:nvGrpSpPr>
          <p:grpSpPr>
            <a:xfrm>
              <a:off x="5309475" y="9995630"/>
              <a:ext cx="1088695" cy="179324"/>
              <a:chOff x="4202427" y="9995630"/>
              <a:chExt cx="1088695" cy="179324"/>
            </a:xfrm>
          </p:grpSpPr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7EDBE3DC-48E9-5365-3460-5EB631C61E6B}"/>
                  </a:ext>
                </a:extLst>
              </p:cNvPr>
              <p:cNvSpPr txBox="1"/>
              <p:nvPr/>
            </p:nvSpPr>
            <p:spPr>
              <a:xfrm>
                <a:off x="4202427" y="9995630"/>
                <a:ext cx="326496" cy="144073"/>
              </a:xfrm>
              <a:prstGeom prst="rect">
                <a:avLst/>
              </a:prstGeom>
              <a:noFill/>
            </p:spPr>
            <p:txBody>
              <a:bodyPr wrap="none" lIns="18000" tIns="18000" rIns="18000" bIns="18000" rtlCol="0" anchor="ctr" anchorCtr="0">
                <a:spAutoFit/>
              </a:bodyPr>
              <a:lstStyle/>
              <a:p>
                <a:r>
                  <a:rPr kumimoji="1" lang="en-US" altLang="ja-JP" sz="7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【FAX】</a:t>
                </a:r>
                <a:endParaRPr kumimoji="1" lang="ja-JP" altLang="en-US" sz="700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991C43CE-AB7C-CF54-97B4-D2DB42733F01}"/>
                  </a:ext>
                </a:extLst>
              </p:cNvPr>
              <p:cNvSpPr txBox="1"/>
              <p:nvPr/>
            </p:nvSpPr>
            <p:spPr>
              <a:xfrm>
                <a:off x="4514183" y="10000103"/>
                <a:ext cx="776939" cy="174851"/>
              </a:xfrm>
              <a:prstGeom prst="rect">
                <a:avLst/>
              </a:prstGeom>
              <a:noFill/>
            </p:spPr>
            <p:txBody>
              <a:bodyPr wrap="none" lIns="18000" tIns="18000" rIns="18000" bIns="18000" rtlCol="0" anchor="ctr" anchorCtr="0">
                <a:spAutoFit/>
              </a:bodyPr>
              <a:lstStyle/>
              <a:p>
                <a:r>
                  <a:rPr kumimoji="1" lang="en-US" altLang="ja-JP" sz="900" dirty="0">
                    <a:latin typeface="游ゴシック Medium" panose="020B0500000000000000" pitchFamily="50" charset="-128"/>
                    <a:ea typeface="游ゴシック Medium" panose="020B0500000000000000" pitchFamily="50" charset="-128"/>
                  </a:rPr>
                  <a:t>092-322-2756</a:t>
                </a:r>
                <a:endParaRPr kumimoji="1" lang="ja-JP" altLang="en-US" sz="900" dirty="0">
                  <a:latin typeface="TBUDゴシック Std R" panose="020B0500000000000000" pitchFamily="34" charset="-128"/>
                  <a:ea typeface="TBUDゴシック Std R" panose="020B0500000000000000" pitchFamily="34" charset="-128"/>
                </a:endParaRPr>
              </a:p>
            </p:txBody>
          </p:sp>
        </p:grpSp>
      </p:grpSp>
      <p:pic>
        <p:nvPicPr>
          <p:cNvPr id="11" name="図 10" descr="文字が書かれ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EA2E19E6-8E58-C73A-1345-373B0D65F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169" y="5381046"/>
            <a:ext cx="1175702" cy="167211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403036B-FA49-9C7A-E48D-C8C202D00B98}"/>
              </a:ext>
            </a:extLst>
          </p:cNvPr>
          <p:cNvSpPr txBox="1"/>
          <p:nvPr/>
        </p:nvSpPr>
        <p:spPr>
          <a:xfrm>
            <a:off x="4226729" y="5300494"/>
            <a:ext cx="1437999" cy="343949"/>
          </a:xfrm>
          <a:prstGeom prst="rect">
            <a:avLst/>
          </a:prstGeom>
          <a:noFill/>
        </p:spPr>
        <p:txBody>
          <a:bodyPr wrap="none" rtlCol="0" anchor="ctr">
            <a:normAutofit/>
          </a:bodyPr>
          <a:lstStyle/>
          <a:p>
            <a:pPr algn="ctr"/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21:00-</a:t>
            </a:r>
            <a:r>
              <a:rPr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24</a:t>
            </a:r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:00</a:t>
            </a:r>
            <a:endParaRPr kumimoji="1" lang="ja-JP" altLang="en-US" sz="1600" dirty="0">
              <a:ln w="6350">
                <a:solidFill>
                  <a:schemeClr val="tx1"/>
                </a:solidFill>
              </a:ln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755864A-AA0A-215D-1E6E-A55E0E6026F8}"/>
              </a:ext>
            </a:extLst>
          </p:cNvPr>
          <p:cNvSpPr txBox="1"/>
          <p:nvPr/>
        </p:nvSpPr>
        <p:spPr>
          <a:xfrm>
            <a:off x="5759583" y="5300494"/>
            <a:ext cx="1437999" cy="343949"/>
          </a:xfrm>
          <a:prstGeom prst="rect">
            <a:avLst/>
          </a:prstGeom>
          <a:noFill/>
        </p:spPr>
        <p:txBody>
          <a:bodyPr wrap="none" rtlCol="0" anchor="ctr">
            <a:normAutofit/>
          </a:bodyPr>
          <a:lstStyle/>
          <a:p>
            <a:pPr algn="ctr"/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0:00-</a:t>
            </a:r>
            <a:r>
              <a:rPr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8</a:t>
            </a:r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:00</a:t>
            </a:r>
            <a:endParaRPr kumimoji="1" lang="ja-JP" altLang="en-US" sz="1600" dirty="0">
              <a:ln w="6350">
                <a:solidFill>
                  <a:schemeClr val="tx1"/>
                </a:solidFill>
              </a:ln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0672474-1634-970F-D9AF-C81F28F704D6}"/>
              </a:ext>
            </a:extLst>
          </p:cNvPr>
          <p:cNvSpPr txBox="1"/>
          <p:nvPr/>
        </p:nvSpPr>
        <p:spPr>
          <a:xfrm>
            <a:off x="1161021" y="6884746"/>
            <a:ext cx="1437999" cy="343949"/>
          </a:xfrm>
          <a:prstGeom prst="rect">
            <a:avLst/>
          </a:prstGeom>
          <a:noFill/>
        </p:spPr>
        <p:txBody>
          <a:bodyPr wrap="none" rtlCol="0" anchor="ctr">
            <a:normAutofit/>
          </a:bodyPr>
          <a:lstStyle/>
          <a:p>
            <a:pPr algn="ctr"/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21:00-</a:t>
            </a:r>
            <a:r>
              <a:rPr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24</a:t>
            </a:r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:00</a:t>
            </a:r>
            <a:endParaRPr kumimoji="1" lang="ja-JP" altLang="en-US" sz="1600" dirty="0">
              <a:ln w="6350">
                <a:solidFill>
                  <a:schemeClr val="tx1"/>
                </a:solidFill>
              </a:ln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2AA5ACD-0133-D7C5-370F-4206425E5F6B}"/>
              </a:ext>
            </a:extLst>
          </p:cNvPr>
          <p:cNvSpPr txBox="1"/>
          <p:nvPr/>
        </p:nvSpPr>
        <p:spPr>
          <a:xfrm>
            <a:off x="2693875" y="6884746"/>
            <a:ext cx="1437999" cy="343949"/>
          </a:xfrm>
          <a:prstGeom prst="rect">
            <a:avLst/>
          </a:prstGeom>
          <a:noFill/>
        </p:spPr>
        <p:txBody>
          <a:bodyPr wrap="none" rtlCol="0" anchor="ctr">
            <a:normAutofit/>
          </a:bodyPr>
          <a:lstStyle/>
          <a:p>
            <a:pPr algn="ctr"/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0:00-</a:t>
            </a:r>
            <a:r>
              <a:rPr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8</a:t>
            </a:r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:00</a:t>
            </a:r>
            <a:endParaRPr kumimoji="1" lang="ja-JP" altLang="en-US" sz="1600" dirty="0">
              <a:ln w="6350">
                <a:solidFill>
                  <a:schemeClr val="tx1"/>
                </a:solidFill>
              </a:ln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CBA9203-1DDA-6066-502D-0B6C5371A016}"/>
              </a:ext>
            </a:extLst>
          </p:cNvPr>
          <p:cNvSpPr txBox="1"/>
          <p:nvPr/>
        </p:nvSpPr>
        <p:spPr>
          <a:xfrm>
            <a:off x="4231738" y="6884746"/>
            <a:ext cx="1437999" cy="343949"/>
          </a:xfrm>
          <a:prstGeom prst="rect">
            <a:avLst/>
          </a:prstGeom>
          <a:noFill/>
        </p:spPr>
        <p:txBody>
          <a:bodyPr wrap="none" rtlCol="0" anchor="ctr">
            <a:normAutofit/>
          </a:bodyPr>
          <a:lstStyle/>
          <a:p>
            <a:pPr algn="ctr"/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6:30-</a:t>
            </a:r>
            <a:r>
              <a:rPr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9</a:t>
            </a:r>
            <a:r>
              <a:rPr kumimoji="1" lang="en-US" altLang="ja-JP" sz="1600" dirty="0">
                <a:ln w="6350">
                  <a:solidFill>
                    <a:schemeClr val="tx1"/>
                  </a:solidFill>
                </a:ln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:00</a:t>
            </a:r>
            <a:endParaRPr kumimoji="1" lang="ja-JP" altLang="en-US" sz="1600" dirty="0">
              <a:ln w="6350">
                <a:solidFill>
                  <a:schemeClr val="tx1"/>
                </a:solidFill>
              </a:ln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pic>
        <p:nvPicPr>
          <p:cNvPr id="2" name="図 1" descr="文字が書かれ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9B801823-D460-923A-61A1-32CB46E9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023" y="5381046"/>
            <a:ext cx="1175702" cy="16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96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46B69D-E76B-86C7-9A10-5C5F3E85D28D}"/>
              </a:ext>
            </a:extLst>
          </p:cNvPr>
          <p:cNvGrpSpPr/>
          <p:nvPr/>
        </p:nvGrpSpPr>
        <p:grpSpPr>
          <a:xfrm>
            <a:off x="5687625" y="290323"/>
            <a:ext cx="1555469" cy="354615"/>
            <a:chOff x="5687625" y="287690"/>
            <a:chExt cx="1555469" cy="354615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380B121A-526B-F861-6889-7DF0FE53B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87625" y="287690"/>
              <a:ext cx="470281" cy="284781"/>
            </a:xfrm>
            <a:prstGeom prst="rect">
              <a:avLst/>
            </a:prstGeom>
          </p:spPr>
        </p:pic>
        <p:sp>
          <p:nvSpPr>
            <p:cNvPr id="8" name="テキスト ボックス 10">
              <a:extLst>
                <a:ext uri="{FF2B5EF4-FFF2-40B4-BE49-F238E27FC236}">
                  <a16:creationId xmlns:a16="http://schemas.microsoft.com/office/drawing/2014/main" id="{F8785FE2-5948-D097-BC98-C8825E2BEB02}"/>
                </a:ext>
              </a:extLst>
            </p:cNvPr>
            <p:cNvSpPr txBox="1">
              <a:spLocks/>
            </p:cNvSpPr>
            <p:nvPr/>
          </p:nvSpPr>
          <p:spPr>
            <a:xfrm>
              <a:off x="6196851" y="298177"/>
              <a:ext cx="1046243" cy="344128"/>
            </a:xfrm>
            <a:prstGeom prst="rect">
              <a:avLst/>
            </a:prstGeom>
            <a:noFill/>
          </p:spPr>
          <p:txBody>
            <a:bodyPr wrap="none" lIns="18000" tIns="18000" rIns="18000" bIns="18000" rtlCol="0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2000" dirty="0">
                  <a:ln w="6350">
                    <a:solidFill>
                      <a:schemeClr val="tx1"/>
                    </a:solidFill>
                  </a:ln>
                  <a:latin typeface="Arial" panose="020B0604020202020204" pitchFamily="34" charset="0"/>
                  <a:ea typeface="BIZ UDPゴシック" panose="020B0400000000000000" pitchFamily="50" charset="-128"/>
                  <a:cs typeface="Arial" panose="020B0604020202020204" pitchFamily="34" charset="0"/>
                </a:rPr>
                <a:t>JA</a:t>
              </a:r>
              <a:r>
                <a:rPr kumimoji="1" lang="ja-JP" altLang="en-US" sz="2000" dirty="0">
                  <a:ln w="6350">
                    <a:solidFill>
                      <a:schemeClr val="tx1"/>
                    </a:solidFill>
                  </a:ln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バンク</a:t>
              </a:r>
            </a:p>
          </p:txBody>
        </p:sp>
      </p:grpSp>
      <p:pic>
        <p:nvPicPr>
          <p:cNvPr id="57" name="図 5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939A26AC-2C6E-F40E-CB7A-A5ACE545F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788" y="7357500"/>
            <a:ext cx="622300" cy="1104900"/>
          </a:xfrm>
          <a:prstGeom prst="rect">
            <a:avLst/>
          </a:prstGeom>
        </p:spPr>
      </p:pic>
      <p:pic>
        <p:nvPicPr>
          <p:cNvPr id="58" name="図 57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4E4D4C07-B376-E221-0A78-E0373DC67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288" y="7357500"/>
            <a:ext cx="622300" cy="1104900"/>
          </a:xfrm>
          <a:prstGeom prst="rect">
            <a:avLst/>
          </a:prstGeom>
        </p:spPr>
      </p:pic>
      <p:pic>
        <p:nvPicPr>
          <p:cNvPr id="59" name="図 58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4EB962DD-C64F-3DD7-B38E-0F047D395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688" y="7357500"/>
            <a:ext cx="622300" cy="1104900"/>
          </a:xfrm>
          <a:prstGeom prst="rect">
            <a:avLst/>
          </a:prstGeom>
        </p:spPr>
      </p:pic>
      <p:pic>
        <p:nvPicPr>
          <p:cNvPr id="60" name="図 59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7B4597E0-8062-F163-CE82-D9E321C74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600" y="7357500"/>
            <a:ext cx="622300" cy="1104900"/>
          </a:xfrm>
          <a:prstGeom prst="rect">
            <a:avLst/>
          </a:prstGeom>
        </p:spPr>
      </p:pic>
      <p:pic>
        <p:nvPicPr>
          <p:cNvPr id="62" name="図 61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48367E44-B995-034B-5D00-2FEC7B3EC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862" y="7357500"/>
            <a:ext cx="622300" cy="1104900"/>
          </a:xfrm>
          <a:prstGeom prst="rect">
            <a:avLst/>
          </a:prstGeom>
        </p:spPr>
      </p:pic>
      <p:pic>
        <p:nvPicPr>
          <p:cNvPr id="50" name="図 49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FBA4B8D-EBC3-F73E-57CC-C27EBC4D4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788" y="6255000"/>
            <a:ext cx="622300" cy="1104900"/>
          </a:xfrm>
          <a:prstGeom prst="rect">
            <a:avLst/>
          </a:prstGeom>
        </p:spPr>
      </p:pic>
      <p:pic>
        <p:nvPicPr>
          <p:cNvPr id="51" name="図 50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070A014B-CA54-944F-6EDD-92B2D4999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288" y="6255000"/>
            <a:ext cx="622300" cy="1104900"/>
          </a:xfrm>
          <a:prstGeom prst="rect">
            <a:avLst/>
          </a:prstGeom>
        </p:spPr>
      </p:pic>
      <p:pic>
        <p:nvPicPr>
          <p:cNvPr id="52" name="図 51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04890C20-DFC4-1F5A-1265-748129F83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688" y="6255000"/>
            <a:ext cx="622300" cy="1104900"/>
          </a:xfrm>
          <a:prstGeom prst="rect">
            <a:avLst/>
          </a:prstGeom>
        </p:spPr>
      </p:pic>
      <p:pic>
        <p:nvPicPr>
          <p:cNvPr id="54" name="図 53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ED5EB619-E4BF-A47B-67A3-0EBC16CD6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600" y="6255000"/>
            <a:ext cx="622300" cy="1104900"/>
          </a:xfrm>
          <a:prstGeom prst="rect">
            <a:avLst/>
          </a:prstGeom>
        </p:spPr>
      </p:pic>
      <p:pic>
        <p:nvPicPr>
          <p:cNvPr id="55" name="図 54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2C30C896-8EEB-2692-53FE-DE15564C3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862" y="6255000"/>
            <a:ext cx="622300" cy="1104900"/>
          </a:xfrm>
          <a:prstGeom prst="rect">
            <a:avLst/>
          </a:prstGeom>
        </p:spPr>
      </p:pic>
      <p:pic>
        <p:nvPicPr>
          <p:cNvPr id="44" name="図 43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62D65789-6A6A-AC5D-805F-7CFC26B6A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788" y="5152500"/>
            <a:ext cx="622300" cy="1104900"/>
          </a:xfrm>
          <a:prstGeom prst="rect">
            <a:avLst/>
          </a:prstGeom>
        </p:spPr>
      </p:pic>
      <p:pic>
        <p:nvPicPr>
          <p:cNvPr id="45" name="図 44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682B5B3-85C6-58E1-3E47-EE85DFA9E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288" y="5152500"/>
            <a:ext cx="622300" cy="1104900"/>
          </a:xfrm>
          <a:prstGeom prst="rect">
            <a:avLst/>
          </a:prstGeom>
        </p:spPr>
      </p:pic>
      <p:pic>
        <p:nvPicPr>
          <p:cNvPr id="46" name="図 45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85441B2A-01BD-CF92-0D63-C11519383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688" y="5152500"/>
            <a:ext cx="622300" cy="1104900"/>
          </a:xfrm>
          <a:prstGeom prst="rect">
            <a:avLst/>
          </a:prstGeom>
        </p:spPr>
      </p:pic>
      <p:pic>
        <p:nvPicPr>
          <p:cNvPr id="47" name="図 4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DA37CAF0-D240-11C1-918B-36459E889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600" y="5152500"/>
            <a:ext cx="622300" cy="1104900"/>
          </a:xfrm>
          <a:prstGeom prst="rect">
            <a:avLst/>
          </a:prstGeom>
        </p:spPr>
      </p:pic>
      <p:pic>
        <p:nvPicPr>
          <p:cNvPr id="49" name="図 48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9FACC9F5-895A-B505-A76D-67E2BFBCE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862" y="5152500"/>
            <a:ext cx="622300" cy="1104900"/>
          </a:xfrm>
          <a:prstGeom prst="rect">
            <a:avLst/>
          </a:prstGeom>
        </p:spPr>
      </p:pic>
      <p:pic>
        <p:nvPicPr>
          <p:cNvPr id="13" name="図 1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73F1821D-AB31-E829-D383-EDB626B1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788" y="4050000"/>
            <a:ext cx="622300" cy="1104900"/>
          </a:xfrm>
          <a:prstGeom prst="rect">
            <a:avLst/>
          </a:prstGeom>
        </p:spPr>
      </p:pic>
      <p:pic>
        <p:nvPicPr>
          <p:cNvPr id="28" name="図 27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F5D7337-1A88-2B36-863C-B04941A31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288" y="4050000"/>
            <a:ext cx="622300" cy="1104900"/>
          </a:xfrm>
          <a:prstGeom prst="rect">
            <a:avLst/>
          </a:prstGeom>
        </p:spPr>
      </p:pic>
      <p:pic>
        <p:nvPicPr>
          <p:cNvPr id="41" name="図 40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DE5DFEF7-5752-4DCB-0BE3-2A03EB6A2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688" y="4050000"/>
            <a:ext cx="622300" cy="1104900"/>
          </a:xfrm>
          <a:prstGeom prst="rect">
            <a:avLst/>
          </a:prstGeom>
        </p:spPr>
      </p:pic>
      <p:pic>
        <p:nvPicPr>
          <p:cNvPr id="42" name="図 41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C6336A22-55D1-EDDB-F191-816900C83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600" y="4050000"/>
            <a:ext cx="622300" cy="1104900"/>
          </a:xfrm>
          <a:prstGeom prst="rect">
            <a:avLst/>
          </a:prstGeom>
        </p:spPr>
      </p:pic>
      <p:pic>
        <p:nvPicPr>
          <p:cNvPr id="43" name="図 4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46DBC29A-614A-315D-BBB0-24238DF8F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862" y="4050000"/>
            <a:ext cx="622300" cy="1104900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0D72848-76DC-D37E-5C53-27A7BE6286C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0000" y="4050000"/>
            <a:ext cx="35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DCBA32FC-0FB8-7831-501C-4E16EE43EBC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89600" y="5152500"/>
            <a:ext cx="34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1A39C94B-3465-9D3A-BACB-370BCE1D460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0000" y="6255000"/>
            <a:ext cx="35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CFD1B3F9-7781-31AE-05D9-C160BF561A9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0000" y="8460000"/>
            <a:ext cx="35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BBE95708-D5B9-2BB5-A85E-6DAA9DBBC55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068000" y="4050000"/>
            <a:ext cx="31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CACCD555-45DF-8546-8375-41F73A30442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068000" y="5152500"/>
            <a:ext cx="31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BC7A7E7E-5080-A716-4C9D-C4957007706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068000" y="6255000"/>
            <a:ext cx="31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8ADA43C-38ED-8001-0521-4E9E66BF0BB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068000" y="8460000"/>
            <a:ext cx="31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9711A6BF-2327-2CD8-4068-E417DBFC25B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819134" y="3564000"/>
            <a:ext cx="0" cy="489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55D5D829-0F14-1456-8BDF-C731A6B5EF1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518849" y="3564000"/>
            <a:ext cx="0" cy="489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6F6A9FAC-4CA6-C914-E95F-D785DF9D798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218564" y="3564000"/>
            <a:ext cx="0" cy="489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4F26CA89-0B81-BE00-8BAD-0C9CEFC9145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694400" y="3852000"/>
            <a:ext cx="0" cy="46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02BCCD81-E1AC-A399-26A9-CF3813924DD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320800" y="3004745"/>
            <a:ext cx="0" cy="545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A126987F-CFCD-8DA5-3217-FB0899FEB02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945862" y="3004745"/>
            <a:ext cx="0" cy="545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445C9755-95E1-65A6-807B-99BE4762D50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573600" y="3004745"/>
            <a:ext cx="0" cy="545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D4B853C4-29AC-40AB-3359-F7D34C13113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068000" y="3855600"/>
            <a:ext cx="12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BB1E85D5-4051-721F-C5B5-2CA47DB5821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068000" y="7357500"/>
            <a:ext cx="31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D1D98C47-3D8C-53C3-615E-16DA49DCC2F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89600" y="7357500"/>
            <a:ext cx="343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531F06-BB11-0442-8663-9F1024FEFB32}"/>
              </a:ext>
            </a:extLst>
          </p:cNvPr>
          <p:cNvSpPr txBox="1">
            <a:spLocks/>
          </p:cNvSpPr>
          <p:nvPr/>
        </p:nvSpPr>
        <p:spPr>
          <a:xfrm>
            <a:off x="4229306" y="3872469"/>
            <a:ext cx="300848" cy="174851"/>
          </a:xfrm>
          <a:prstGeom prst="rect">
            <a:avLst/>
          </a:prstGeom>
          <a:noFill/>
        </p:spPr>
        <p:txBody>
          <a:bodyPr wrap="none" lIns="18000" tIns="18000" rIns="18000" bIns="18000" rtlCol="0" anchor="ctr" anchorCtr="0">
            <a:spAutoFit/>
          </a:bodyPr>
          <a:lstStyle/>
          <a:p>
            <a:pPr algn="ctr"/>
            <a:r>
              <a:rPr kumimoji="1" lang="ja-JP" altLang="en-US" sz="900" dirty="0">
                <a:ln w="3175">
                  <a:solidFill>
                    <a:schemeClr val="tx1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 内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FBF0638-42D5-679F-AEFD-34E0A03BFF56}"/>
              </a:ext>
            </a:extLst>
          </p:cNvPr>
          <p:cNvSpPr txBox="1">
            <a:spLocks/>
          </p:cNvSpPr>
          <p:nvPr/>
        </p:nvSpPr>
        <p:spPr>
          <a:xfrm>
            <a:off x="4857166" y="3872469"/>
            <a:ext cx="300848" cy="174851"/>
          </a:xfrm>
          <a:prstGeom prst="rect">
            <a:avLst/>
          </a:prstGeom>
          <a:noFill/>
        </p:spPr>
        <p:txBody>
          <a:bodyPr wrap="none" lIns="18000" tIns="18000" rIns="18000" bIns="18000" rtlCol="0" anchor="ctr" anchorCtr="0">
            <a:spAutoFit/>
          </a:bodyPr>
          <a:lstStyle/>
          <a:p>
            <a:pPr algn="ctr"/>
            <a:r>
              <a:rPr kumimoji="1" lang="ja-JP" altLang="en-US" sz="900" dirty="0">
                <a:ln w="3175">
                  <a:solidFill>
                    <a:schemeClr val="tx1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 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FC767B-D196-A162-7204-3DCED7CF2F71}"/>
              </a:ext>
            </a:extLst>
          </p:cNvPr>
          <p:cNvGrpSpPr/>
          <p:nvPr/>
        </p:nvGrpSpPr>
        <p:grpSpPr>
          <a:xfrm>
            <a:off x="1997607" y="5501924"/>
            <a:ext cx="1102572" cy="406052"/>
            <a:chOff x="1997607" y="5500724"/>
            <a:chExt cx="1102572" cy="406052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64BE9EA5-31E2-ACCD-0DB3-9FC3745E922E}"/>
                </a:ext>
              </a:extLst>
            </p:cNvPr>
            <p:cNvSpPr txBox="1">
              <a:spLocks/>
            </p:cNvSpPr>
            <p:nvPr/>
          </p:nvSpPr>
          <p:spPr>
            <a:xfrm>
              <a:off x="2765669" y="5603656"/>
              <a:ext cx="33451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8:00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8412EB2-45DF-BC09-7A77-1A930475F443}"/>
                </a:ext>
              </a:extLst>
            </p:cNvPr>
            <p:cNvSpPr txBox="1">
              <a:spLocks/>
            </p:cNvSpPr>
            <p:nvPr/>
          </p:nvSpPr>
          <p:spPr>
            <a:xfrm>
              <a:off x="1997607" y="5603656"/>
              <a:ext cx="41947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pPr algn="r"/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21:00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A12491D3-983A-585C-97F4-4BD890C242BA}"/>
                </a:ext>
              </a:extLst>
            </p:cNvPr>
            <p:cNvGrpSpPr>
              <a:grpSpLocks/>
            </p:cNvGrpSpPr>
            <p:nvPr/>
          </p:nvGrpSpPr>
          <p:grpSpPr>
            <a:xfrm>
              <a:off x="2437699" y="5500724"/>
              <a:ext cx="311402" cy="406052"/>
              <a:chOff x="2645241" y="4231286"/>
              <a:chExt cx="361473" cy="406052"/>
            </a:xfrm>
          </p:grpSpPr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38E8124D-1039-12D0-1C97-88CCE1618F4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645241" y="4305706"/>
                <a:ext cx="361473" cy="25721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1BE337F0-6131-893E-FAD4-3153B1346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5241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877571E0-B64D-4155-E0B0-2E266D4E0D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6714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774A959-CE0A-AECE-3A60-F4E7DB63E6E6}"/>
              </a:ext>
            </a:extLst>
          </p:cNvPr>
          <p:cNvGrpSpPr/>
          <p:nvPr/>
        </p:nvGrpSpPr>
        <p:grpSpPr>
          <a:xfrm>
            <a:off x="2175457" y="4398224"/>
            <a:ext cx="1745911" cy="406052"/>
            <a:chOff x="2175457" y="4398224"/>
            <a:chExt cx="1745911" cy="406052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A9A449AE-00BC-E5C5-86CC-4690FE1A3603}"/>
                </a:ext>
              </a:extLst>
            </p:cNvPr>
            <p:cNvSpPr txBox="1">
              <a:spLocks/>
            </p:cNvSpPr>
            <p:nvPr/>
          </p:nvSpPr>
          <p:spPr>
            <a:xfrm>
              <a:off x="2175457" y="4501156"/>
              <a:ext cx="33451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pPr algn="r"/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0:00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DC216228-A054-18A6-93DA-3B5EB036F795}"/>
                </a:ext>
              </a:extLst>
            </p:cNvPr>
            <p:cNvGrpSpPr>
              <a:grpSpLocks/>
            </p:cNvGrpSpPr>
            <p:nvPr/>
          </p:nvGrpSpPr>
          <p:grpSpPr>
            <a:xfrm>
              <a:off x="2529000" y="4398224"/>
              <a:ext cx="1392368" cy="406052"/>
              <a:chOff x="2645241" y="4231286"/>
              <a:chExt cx="361473" cy="40605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B57719D4-11A7-78A3-224F-5911BA40CEA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645241" y="4305706"/>
                <a:ext cx="361473" cy="25721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B8ED4162-EC2B-53F9-4B76-5EB91992C0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5241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C7929F19-353E-FD03-29EE-AFF111574D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6714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7B1CD5F-7AF4-8507-C584-3D1CC88ACE74}"/>
                </a:ext>
              </a:extLst>
            </p:cNvPr>
            <p:cNvSpPr txBox="1">
              <a:spLocks/>
            </p:cNvSpPr>
            <p:nvPr/>
          </p:nvSpPr>
          <p:spPr>
            <a:xfrm>
              <a:off x="3485765" y="4501156"/>
              <a:ext cx="419470" cy="221018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r>
                <a:rPr kumimoji="1" lang="en-US" altLang="ja-JP" sz="1200" dirty="0">
                  <a:ln w="317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24:00</a:t>
              </a:r>
              <a:endParaRPr kumimoji="1" lang="ja-JP" altLang="en-US" sz="1200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753FA6D3-CE3E-D19E-70BF-740B50E3FA44}"/>
              </a:ext>
            </a:extLst>
          </p:cNvPr>
          <p:cNvGrpSpPr/>
          <p:nvPr/>
        </p:nvGrpSpPr>
        <p:grpSpPr>
          <a:xfrm>
            <a:off x="1997607" y="6602025"/>
            <a:ext cx="1102572" cy="406052"/>
            <a:chOff x="1997607" y="5500724"/>
            <a:chExt cx="1102572" cy="406052"/>
          </a:xfrm>
        </p:grpSpPr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8D38C4F0-B45B-50B8-179F-0864DED2AFC6}"/>
                </a:ext>
              </a:extLst>
            </p:cNvPr>
            <p:cNvSpPr txBox="1">
              <a:spLocks/>
            </p:cNvSpPr>
            <p:nvPr/>
          </p:nvSpPr>
          <p:spPr>
            <a:xfrm>
              <a:off x="2765669" y="5603656"/>
              <a:ext cx="33451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8:00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39C050AE-9480-A408-A92D-07DF1FD72A10}"/>
                </a:ext>
              </a:extLst>
            </p:cNvPr>
            <p:cNvSpPr txBox="1">
              <a:spLocks/>
            </p:cNvSpPr>
            <p:nvPr/>
          </p:nvSpPr>
          <p:spPr>
            <a:xfrm>
              <a:off x="1997607" y="5603656"/>
              <a:ext cx="41947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pPr algn="r"/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21:00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grpSp>
          <p:nvGrpSpPr>
            <p:cNvPr id="85" name="グループ化 84">
              <a:extLst>
                <a:ext uri="{FF2B5EF4-FFF2-40B4-BE49-F238E27FC236}">
                  <a16:creationId xmlns:a16="http://schemas.microsoft.com/office/drawing/2014/main" id="{D93F90DE-6662-BEDB-CBC3-C45B278ED325}"/>
                </a:ext>
              </a:extLst>
            </p:cNvPr>
            <p:cNvGrpSpPr>
              <a:grpSpLocks/>
            </p:cNvGrpSpPr>
            <p:nvPr/>
          </p:nvGrpSpPr>
          <p:grpSpPr>
            <a:xfrm>
              <a:off x="2437699" y="5500724"/>
              <a:ext cx="311402" cy="406052"/>
              <a:chOff x="2645241" y="4231286"/>
              <a:chExt cx="361473" cy="406052"/>
            </a:xfrm>
          </p:grpSpPr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718D29A9-DC0A-7043-E69C-02A0C381D52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645241" y="4305706"/>
                <a:ext cx="361473" cy="25721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9" name="直線コネクタ 88">
                <a:extLst>
                  <a:ext uri="{FF2B5EF4-FFF2-40B4-BE49-F238E27FC236}">
                    <a16:creationId xmlns:a16="http://schemas.microsoft.com/office/drawing/2014/main" id="{3407493D-2079-19AF-5B1E-693856048A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5241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コネクタ 89">
                <a:extLst>
                  <a:ext uri="{FF2B5EF4-FFF2-40B4-BE49-F238E27FC236}">
                    <a16:creationId xmlns:a16="http://schemas.microsoft.com/office/drawing/2014/main" id="{0E11B7DB-7624-61A4-8BCB-1A4F3D9341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6714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3EF76CB8-9FD4-2CCA-D21B-9DBB1286D663}"/>
              </a:ext>
            </a:extLst>
          </p:cNvPr>
          <p:cNvGrpSpPr/>
          <p:nvPr/>
        </p:nvGrpSpPr>
        <p:grpSpPr>
          <a:xfrm>
            <a:off x="2360003" y="7704524"/>
            <a:ext cx="773745" cy="406052"/>
            <a:chOff x="2360003" y="6716624"/>
            <a:chExt cx="773745" cy="406052"/>
          </a:xfrm>
        </p:grpSpPr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2CFDE986-E906-B7A5-D3BC-9B5BA28BC4CA}"/>
                </a:ext>
              </a:extLst>
            </p:cNvPr>
            <p:cNvSpPr txBox="1">
              <a:spLocks/>
            </p:cNvSpPr>
            <p:nvPr/>
          </p:nvSpPr>
          <p:spPr>
            <a:xfrm>
              <a:off x="2799238" y="6819954"/>
              <a:ext cx="33451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9:00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12EE18BB-4127-6780-7159-18C96B92F3BF}"/>
                </a:ext>
              </a:extLst>
            </p:cNvPr>
            <p:cNvSpPr txBox="1">
              <a:spLocks/>
            </p:cNvSpPr>
            <p:nvPr/>
          </p:nvSpPr>
          <p:spPr>
            <a:xfrm>
              <a:off x="2360003" y="6819954"/>
              <a:ext cx="334510" cy="221018"/>
            </a:xfrm>
            <a:prstGeom prst="rect">
              <a:avLst/>
            </a:prstGeom>
            <a:solidFill>
              <a:schemeClr val="bg1"/>
            </a:solidFill>
            <a:effectLst>
              <a:glow rad="63500">
                <a:schemeClr val="bg1">
                  <a:alpha val="2000"/>
                </a:schemeClr>
              </a:glow>
            </a:effectLst>
          </p:spPr>
          <p:txBody>
            <a:bodyPr wrap="none" lIns="18000" tIns="18000" rIns="18000" bIns="18000" rtlCol="0" anchor="ctr" anchorCtr="0">
              <a:spAutoFit/>
            </a:bodyPr>
            <a:lstStyle/>
            <a:p>
              <a:pPr algn="r"/>
              <a:r>
                <a:rPr kumimoji="1" lang="en-US" altLang="ja-JP" sz="1200" dirty="0">
                  <a:effectLst>
                    <a:glow>
                      <a:schemeClr val="bg1"/>
                    </a:glow>
                  </a:effectLst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6:30</a:t>
              </a:r>
              <a:endParaRPr kumimoji="1" lang="ja-JP" altLang="en-US" sz="1200" dirty="0">
                <a:effectLst>
                  <a:glow>
                    <a:schemeClr val="bg1"/>
                  </a:glo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9E48A79B-ABAE-1BD3-7C08-7AF99F250D58}"/>
                </a:ext>
              </a:extLst>
            </p:cNvPr>
            <p:cNvGrpSpPr>
              <a:grpSpLocks/>
            </p:cNvGrpSpPr>
            <p:nvPr/>
          </p:nvGrpSpPr>
          <p:grpSpPr>
            <a:xfrm>
              <a:off x="2715135" y="6716624"/>
              <a:ext cx="59428" cy="406052"/>
              <a:chOff x="2645241" y="4231286"/>
              <a:chExt cx="361473" cy="406052"/>
            </a:xfrm>
          </p:grpSpPr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8A04BD02-5DE9-49EF-FA26-00AA5ED136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645241" y="4305706"/>
                <a:ext cx="361473" cy="25721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8" name="直線コネクタ 97">
                <a:extLst>
                  <a:ext uri="{FF2B5EF4-FFF2-40B4-BE49-F238E27FC236}">
                    <a16:creationId xmlns:a16="http://schemas.microsoft.com/office/drawing/2014/main" id="{5FD11269-5791-E91C-9179-0211F9E758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5241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線コネクタ 98">
                <a:extLst>
                  <a:ext uri="{FF2B5EF4-FFF2-40B4-BE49-F238E27FC236}">
                    <a16:creationId xmlns:a16="http://schemas.microsoft.com/office/drawing/2014/main" id="{8F40FF18-0775-9265-B24E-FB7E2D329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6714" y="4231286"/>
                <a:ext cx="0" cy="406052"/>
              </a:xfrm>
              <a:prstGeom prst="line">
                <a:avLst/>
              </a:prstGeom>
              <a:solidFill>
                <a:srgbClr val="00B0F0"/>
              </a:solidFill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07836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474</TotalTime>
  <Words>49</Words>
  <Application>Microsoft Office PowerPoint</Application>
  <PresentationFormat>ユーザー設定</PresentationFormat>
  <Paragraphs>24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TBUDゴシック Std R</vt:lpstr>
      <vt:lpstr>游ゴシック</vt:lpstr>
      <vt:lpstr>游ゴシック Medium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岩田 陽子 Youko Iwata</dc:creator>
  <cp:lastModifiedBy>jaito0080</cp:lastModifiedBy>
  <cp:revision>193</cp:revision>
  <cp:lastPrinted>2025-04-04T07:06:42Z</cp:lastPrinted>
  <dcterms:created xsi:type="dcterms:W3CDTF">2025-03-26T07:13:39Z</dcterms:created>
  <dcterms:modified xsi:type="dcterms:W3CDTF">2026-09-10T08:18:10Z</dcterms:modified>
</cp:coreProperties>
</file>